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sldIdLst>
    <p:sldId id="256" r:id="rId2"/>
    <p:sldId id="261" r:id="rId3"/>
    <p:sldId id="262" r:id="rId4"/>
    <p:sldId id="259" r:id="rId5"/>
    <p:sldId id="263" r:id="rId6"/>
    <p:sldId id="274" r:id="rId7"/>
    <p:sldId id="275" r:id="rId8"/>
    <p:sldId id="264" r:id="rId9"/>
    <p:sldId id="265" r:id="rId10"/>
    <p:sldId id="266" r:id="rId11"/>
    <p:sldId id="276" r:id="rId12"/>
    <p:sldId id="272" r:id="rId13"/>
    <p:sldId id="287" r:id="rId14"/>
    <p:sldId id="267" r:id="rId15"/>
    <p:sldId id="285" r:id="rId16"/>
    <p:sldId id="260" r:id="rId17"/>
    <p:sldId id="268" r:id="rId18"/>
    <p:sldId id="269" r:id="rId19"/>
    <p:sldId id="277" r:id="rId20"/>
    <p:sldId id="270" r:id="rId21"/>
    <p:sldId id="279" r:id="rId22"/>
    <p:sldId id="281" r:id="rId23"/>
    <p:sldId id="280" r:id="rId24"/>
    <p:sldId id="284" r:id="rId25"/>
    <p:sldId id="283" r:id="rId26"/>
    <p:sldId id="271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3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1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04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3586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2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7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5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4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2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9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2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1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B5278-750B-4D69-8ACA-80241A27833C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663405-E706-413B-9496-F3C909B58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A668-8805-5A75-2294-4061A639E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65956"/>
            <a:ext cx="7580489" cy="2765777"/>
          </a:xfrm>
        </p:spPr>
        <p:txBody>
          <a:bodyPr/>
          <a:lstStyle/>
          <a:p>
            <a:pPr algn="r"/>
            <a:r>
              <a:rPr lang="fa-IR" sz="6600" dirty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عملکرد مدیریت آمار و فناوری اطلاعات </a:t>
            </a:r>
            <a:br>
              <a:rPr lang="fa-IR" sz="3600" dirty="0">
                <a:cs typeface="B Nazanin" panose="00000400000000000000" pitchFamily="2" charset="-78"/>
              </a:rPr>
            </a:b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EBBC3-3F80-01D9-0841-28D7DCDA4C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8" y="4718754"/>
            <a:ext cx="2771422" cy="42897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a-IR" sz="2800" dirty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مرداد </a:t>
            </a:r>
            <a:r>
              <a:rPr lang="fa-IR" dirty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1403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51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ED91-D1F3-F53F-0D89-32509070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22" y="1580444"/>
            <a:ext cx="9358490" cy="1162756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جلسه رسیدگی الکترونیک به اسناد بیمه های پایه و بررسی مشکلات مطرح شده بیمارستان حشمت </a:t>
            </a:r>
            <a:b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932130-47B8-91B0-B731-7A0B77B3D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" y="2976561"/>
            <a:ext cx="4775200" cy="30654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23B3E-FC4B-3D1C-1A95-E9FD9A837C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6" y="2976561"/>
            <a:ext cx="4424581" cy="30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6E1E-4F00-E5B2-70F0-EAF50ADB1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2756"/>
            <a:ext cx="9381068" cy="1521177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طراحی سامانه آموزش دانشگاه برای ثبت نام در کارگروه نیروی انسانی</a:t>
            </a:r>
            <a:b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طراحی سامانه رضایت سنجی ایمنی و سلامت کارکنان بیمارستان دکتر پیروز </a:t>
            </a:r>
            <a:b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تعیین تکلیف درخواست های ثبت شده مواجهه با تأخیر در درگاه ملی مجوزهای کشور </a:t>
            </a:r>
            <a:br>
              <a:rPr lang="fa-IR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64D0A-8ED3-7BF4-023F-955BDDEC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56" y="3172177"/>
            <a:ext cx="4301065" cy="3076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A1A58-292A-20C2-BFB7-52436532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3" y="3172176"/>
            <a:ext cx="4176889" cy="30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2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6D1-0419-8274-8B29-D07A58A8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12" y="1840089"/>
            <a:ext cx="9293555" cy="297348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8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جلسه رسیدگی الکترونیک به اسناد بیمه سلامت با حضور ریاست دانشگاه </a:t>
            </a:r>
            <a:endParaRPr lang="en-US" sz="28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FA50AB-21F3-5DD2-BF4E-61BECD14E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5" y="3429000"/>
            <a:ext cx="3059687" cy="28319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C9DD5-3877-4854-0699-F29EAF092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93" y="3429000"/>
            <a:ext cx="3167263" cy="2735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96064-DA55-7DFF-F870-B54109958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87" y="3437066"/>
            <a:ext cx="2674402" cy="2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628AE-4F8F-04BE-3733-9B444D4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35288"/>
            <a:ext cx="8331199" cy="39511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دوره آموزشی نوبت دهی الکترونیک در بستر وبینار </a:t>
            </a:r>
            <a:br>
              <a:rPr lang="en-US" sz="3600" b="1" dirty="0">
                <a:cs typeface="B Nazanin" panose="00000400000000000000" pitchFamily="2" charset="-78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BF721D-A9DA-213B-F7CC-C55574384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444" y="2821300"/>
            <a:ext cx="4470400" cy="3150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5280E-5256-B491-549D-B8C7EC746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8" y="2821300"/>
            <a:ext cx="3951110" cy="321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0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E289-492F-98CE-012B-8367ABC5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1433688"/>
            <a:ext cx="8365067" cy="745067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بازبینی شناسنامه شاخص ها و اقلام آماری دانشگاه</a:t>
            </a:r>
            <a:b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∙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بازنگری فرمهای آماری معاونت درمان در واحد مدیریت آمار و فناوری اطلاعات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1A57CD-C0BC-8010-8CBE-120544337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3149598"/>
            <a:ext cx="3172178" cy="328347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CF020-7D56-8887-7CCB-30CC405E53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8" y="3149598"/>
            <a:ext cx="2844800" cy="3283473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76D38500-A327-2A62-5855-F06AE0608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22" y="3149597"/>
            <a:ext cx="3285067" cy="32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1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2293-A24F-EC17-B0BE-484BC95D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1625600"/>
            <a:ext cx="9098844" cy="90311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 پیگیری و کنترل مکاتبات حوزه آمار و فناوری اطلاعات </a:t>
            </a:r>
            <a:b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 برنامه ریزی های لازم جهت ملاقات حضوری با مدیر آمار و فناوری اطلاعات </a:t>
            </a:r>
            <a:br>
              <a:rPr lang="fa-I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9FFADD-85DA-20E6-7AEA-9AE92B8CB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756" y="3217333"/>
            <a:ext cx="5159022" cy="34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5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D341-8A3A-DEE1-CA0F-42BE4751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0" y="1546578"/>
            <a:ext cx="9911643" cy="733777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امکان تبادل مکاتبات معاونت غذا و دارو با داروخانه ها و شرکت های دارویی در بستر امن </a:t>
            </a:r>
            <a:b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∙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امکان تبادل مکاتبات اداری در بستر امن فی ما بین دانشگاه و سازمان نظام پزشکی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48855-6E38-6947-FB09-95D3AF77F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6" y="3127022"/>
            <a:ext cx="4470400" cy="3262489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C2D1AF2-912E-1A5D-3630-4EEF453EB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78" y="3127022"/>
            <a:ext cx="3872089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E40A-7A50-3FA7-8E64-552661E4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0444"/>
            <a:ext cx="9866489" cy="110631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بازدید مدیر آمار و فناوری اطلاعات از بیمارستان دکتر پیروز با هدف اهمیت کامل فرایند ارجاع و پرونده الکترونیک سلامت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A0596-5688-2F81-D95B-3E5E89048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1" y="3033656"/>
            <a:ext cx="4504530" cy="30083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E6F66-6112-9AC5-CADA-E11F24E288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3033656"/>
            <a:ext cx="4380089" cy="30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0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B66E-9569-11D9-912D-A8E6A4FE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3" y="1456266"/>
            <a:ext cx="9584266" cy="1332089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بازدید کارشناسان حوزه زیرساخت و نرم افزار از بیمارستان دکتر پیروز لاهیجان به منظور پایش وضعیت زیرساختی و حصول اطمینان از اجرای دستورالعمل های ابلاغی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9F20A-0C21-BE5A-D8B3-5BDDA3C09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55" y="2901241"/>
            <a:ext cx="3044414" cy="31407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3A101-0E40-2C99-15BF-B47EC698E5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6" y="2901243"/>
            <a:ext cx="3487072" cy="3140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322D6D-BE13-2234-77CF-9D809F09E9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95" y="2901243"/>
            <a:ext cx="3044414" cy="314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17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35D5-EE09-632D-E8EB-1897C6A3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67555"/>
            <a:ext cx="8703733" cy="1219199"/>
          </a:xfrm>
        </p:spPr>
        <p:txBody>
          <a:bodyPr>
            <a:normAutofit fontScale="90000"/>
          </a:bodyPr>
          <a:lstStyle/>
          <a:p>
            <a:pPr algn="r" rtl="1"/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 </a:t>
            </a: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راه اندازی کیوسک الکترونیک در بیمارستانهای آموزشی درمانی </a:t>
            </a:r>
            <a:b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∙ صدور مجوز سامانه تحلیل آزمون یگانه </a:t>
            </a:r>
            <a:b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∙ تهیه بکاپ از سامانه دانش آموختگان جهت انتقال به سامانه سیداب</a:t>
            </a:r>
            <a:br>
              <a:rPr lang="fa-IR" sz="3100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sz="31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387822F-F38F-877F-D155-81EC9C068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1" y="3195530"/>
            <a:ext cx="2923821" cy="273275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F30F3-9CEE-0E53-AA68-1892DACCA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23" y="3183466"/>
            <a:ext cx="2923821" cy="2744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07CF-4F52-1D01-F3A3-D63718163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22" y="3195529"/>
            <a:ext cx="2923821" cy="27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1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576A-A910-920F-528D-F9AD9042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44978"/>
            <a:ext cx="8297334" cy="485421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دوره آموزشی مجازی آشنایی با کنسول مدیریتی آنتی ویروس </a:t>
            </a:r>
            <a:br>
              <a:rPr lang="fa-IR" sz="31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sz="31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D405DB-3E5D-772D-F14D-9B5249F03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2686756"/>
            <a:ext cx="4662311" cy="31897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97E4BF-CDEE-6240-A00B-2B54258CC8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2686755"/>
            <a:ext cx="4244624" cy="31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06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D66B6-6575-6012-FA7B-3637F190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6889"/>
            <a:ext cx="9911644" cy="745066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تقدیر معاون تحقیقات و فناوری دانشگاه از پرسنل مدیریت آمار و فناوری اطلاعات در راستای همکاری در دوازدهمین کنگره کشوری سوختگی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5D1E3-3681-0265-A27A-312F5170B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3" y="2807746"/>
            <a:ext cx="4916244" cy="35930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2E6A0-F31F-E402-F855-8F425ADC4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38" y="2807746"/>
            <a:ext cx="4421393" cy="35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9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CA4FA-2CD5-48C9-E432-F4E8CB4E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5" y="1580444"/>
            <a:ext cx="9053689" cy="1049866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رفع مشکلات مرتبط با بستر ارتباطی آنتن مراکز پورسینا و شفا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رفع مشکلات مرتبط با سامانه نوبت دهی شامل افزایش منابع سخت افزاری 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Ram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و 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CPU</a:t>
            </a:r>
            <a:b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∙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رفع مشکل بستر ارتباطی 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LAN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داخلی مرکز 17 شهریور و بررسی دلایل قطعی در سامانه مانیتورینگ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52E51-203D-F472-0A9A-965D599DD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2" y="3578577"/>
            <a:ext cx="2721421" cy="2901242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DB8E94-0372-6BB0-FAC8-20007EAC7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22" y="3578578"/>
            <a:ext cx="3160889" cy="2901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4B622-E9D2-00B4-430F-83D31FFDF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78" y="3578578"/>
            <a:ext cx="3160889" cy="290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9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5B12-811C-C373-CA98-B7E9A096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80443"/>
            <a:ext cx="8624710" cy="139982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افزایش منابع سخت افزاری سرور مجازی سازی بیمارستان غدیر سیاهکل </a:t>
            </a:r>
            <a:b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راه اندازی </a:t>
            </a:r>
            <a:r>
              <a:rPr lang="en-US" sz="2400" b="1" dirty="0" err="1">
                <a:solidFill>
                  <a:schemeClr val="tx1"/>
                </a:solidFill>
                <a:cs typeface="B Nazanin" panose="00000400000000000000" pitchFamily="2" charset="-78"/>
              </a:rPr>
              <a:t>HOTSpot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 بیمارستان حشمت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بازدید از بیمارستان شهداء رضوانشهر و رفع مشکل سرور موجود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704DD5E-C2B5-DCB1-D07A-19D91EAA5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8" y="3657600"/>
            <a:ext cx="3149600" cy="2664178"/>
          </a:xfrm>
          <a:prstGeom prst="rect">
            <a:avLst/>
          </a:prstGeom>
        </p:spPr>
      </p:pic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43C4F4F0-23A4-0837-2FE8-C3577CA3E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/>
          <a:stretch/>
        </p:blipFill>
        <p:spPr>
          <a:xfrm>
            <a:off x="3691467" y="3657600"/>
            <a:ext cx="3025422" cy="2664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31B6E0-734E-4E39-C399-BFC978B6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2" y="3657600"/>
            <a:ext cx="2878665" cy="26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2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8C09-F71B-FCD2-B01F-B46F9492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885243"/>
            <a:ext cx="8511822" cy="109502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افزایش ده عدد 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TAPE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و افزایش تعداد </a:t>
            </a:r>
            <a:r>
              <a:rPr lang="en-US" sz="2400" b="1" dirty="0" err="1">
                <a:solidFill>
                  <a:schemeClr val="tx1"/>
                </a:solidFill>
                <a:cs typeface="B Nazanin" panose="00000400000000000000" pitchFamily="2" charset="-78"/>
              </a:rPr>
              <a:t>BACkUP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های آفلاین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جداسازی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Zone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،سرور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HIS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کلینیک شهداء سلامت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21B2CC-2935-CAE5-02ED-EA86562E9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3428999"/>
            <a:ext cx="4233332" cy="31749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58F43-350A-9294-7DB4-65D93638B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11" y="3428998"/>
            <a:ext cx="4233333" cy="31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0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B01E-48CB-ACBD-D56A-A7A006F8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399"/>
            <a:ext cx="9527822" cy="2370667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بررسی وضعیت ارتباطی شبکه های بهداشت استان درخصوص تغییرات لینک ارتباطی از شمس به 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B-RAS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یا فیبر و افزودن بستر ارتباطی جدید به لیست سامانه مانیتورینگ جهت پایش وضعیت ارتباطات شبکه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اعمال تنظیمات لازم برای ارسال پیامک مانیتورینگ سرورهای بیمارستانها به مسئولین فناوری اطلاعات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پیگیری نصب آنتی ویروس قوی بر روی سرورهای مهم بیمارستانها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75EF7D9-EFEC-71D3-9FC2-C5218DBC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/>
          <a:stretch/>
        </p:blipFill>
        <p:spPr>
          <a:xfrm>
            <a:off x="372533" y="3572934"/>
            <a:ext cx="2861317" cy="26472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6B41A-5C0B-EA93-B83B-32F6B936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>
          <a:xfrm>
            <a:off x="6400800" y="3572934"/>
            <a:ext cx="2977448" cy="2647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0D8C59-898B-7AF4-C738-17563A2B8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01" y="3572934"/>
            <a:ext cx="2977448" cy="26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1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3760-DEEC-4824-1CCC-27EEF33D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332" y="1083733"/>
            <a:ext cx="9482666" cy="1534055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مسدود سازی دسترسی های غیر مجاز درکنسول آنتی ویروس جهت الزام به دسته بندی کلاینت ها</a:t>
            </a:r>
            <a:b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∙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رفع مشکلات مرتبط با کنسول آنتی ویروس بیمارستان رازی</a:t>
            </a:r>
            <a:b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بازآرایی صفوف و </a:t>
            </a: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TASK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های </a:t>
            </a: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BACKUP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آنلاین و آفلاین</a:t>
            </a:r>
            <a:b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افزایش تعداد کارتریج های </a:t>
            </a:r>
            <a:r>
              <a:rPr lang="en-US" sz="2200" b="1" dirty="0" err="1">
                <a:solidFill>
                  <a:schemeClr val="tx1"/>
                </a:solidFill>
                <a:cs typeface="B Nazanin" panose="00000400000000000000" pitchFamily="2" charset="-78"/>
              </a:rPr>
              <a:t>TApe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جهت </a:t>
            </a: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BACKUP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آفلاین </a:t>
            </a:r>
            <a:b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∙</a:t>
            </a:r>
            <a:r>
              <a:rPr lang="en-US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200" b="1" dirty="0">
                <a:solidFill>
                  <a:schemeClr val="tx1"/>
                </a:solidFill>
                <a:cs typeface="B Nazanin" panose="00000400000000000000" pitchFamily="2" charset="-78"/>
              </a:rPr>
              <a:t> مانوربازیابی اطلاعات سرور یکی از سرورهای دیتاسنتر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880F8F-8874-C5DA-83A6-A36FAF9A9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3" y="3126670"/>
            <a:ext cx="4730045" cy="3375731"/>
          </a:xfrm>
        </p:spPr>
      </p:pic>
    </p:spTree>
    <p:extLst>
      <p:ext uri="{BB962C8B-B14F-4D97-AF65-F5344CB8AC3E}">
        <p14:creationId xmlns:p14="http://schemas.microsoft.com/office/powerpoint/2010/main" val="231495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E121-C230-981A-F5DC-A7187DA7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222" y="1964266"/>
            <a:ext cx="7811911" cy="541867"/>
          </a:xfrm>
        </p:spPr>
        <p:txBody>
          <a:bodyPr>
            <a:normAutofit fontScale="90000"/>
          </a:bodyPr>
          <a:lstStyle/>
          <a:p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نشست تخصصی، آموزشی کارشناسان فناوری اطلاعات مراکز تابعه استان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502CB7-D50E-8429-D29C-7FAA84BB7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1" y="3533418"/>
            <a:ext cx="3195019" cy="282434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7BA75-FA45-34FA-3EAF-9140AA337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27" y="3533422"/>
            <a:ext cx="3431689" cy="2824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6D2DA-836D-D380-C423-9706A20DB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52" y="3533418"/>
            <a:ext cx="2969110" cy="28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DA1D-498D-1CD3-D69F-7D8B00D7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591733"/>
            <a:ext cx="8353777" cy="8128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400" b="1" dirty="0">
                <a:solidFill>
                  <a:schemeClr val="tx2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2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2"/>
                </a:solidFill>
                <a:cs typeface="B Nazanin" panose="00000400000000000000" pitchFamily="2" charset="-78"/>
              </a:rPr>
              <a:t>طراحی سامانه رجیستری مسمومیت با قرص برنج</a:t>
            </a:r>
            <a:br>
              <a:rPr lang="fa-IR" sz="2400" b="1" dirty="0">
                <a:solidFill>
                  <a:schemeClr val="tx2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2"/>
                </a:solidFill>
                <a:cs typeface="B Nazanin" panose="00000400000000000000" pitchFamily="2" charset="-78"/>
              </a:rPr>
              <a:t>∙</a:t>
            </a:r>
            <a:r>
              <a:rPr lang="en-US" sz="2400" b="1" dirty="0">
                <a:solidFill>
                  <a:schemeClr val="tx2"/>
                </a:solidFill>
                <a:cs typeface="B Nazanin" panose="00000400000000000000" pitchFamily="2" charset="-78"/>
              </a:rPr>
              <a:t> </a:t>
            </a:r>
            <a:r>
              <a:rPr lang="fa-IR" sz="2400" b="1" dirty="0">
                <a:solidFill>
                  <a:schemeClr val="tx2"/>
                </a:solidFill>
                <a:cs typeface="B Nazanin" panose="00000400000000000000" pitchFamily="2" charset="-78"/>
              </a:rPr>
              <a:t>طراحی سامانه رجیستری سندروم شوگرن</a:t>
            </a:r>
            <a:endParaRPr lang="en-US" sz="2400" b="1" dirty="0">
              <a:solidFill>
                <a:schemeClr val="tx2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1AE058-FB0F-41CA-5BB9-5BC7DC9CF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192285"/>
            <a:ext cx="4289778" cy="26779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A0204-90A9-6566-DFE9-0DBEDB4B7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90" y="3192285"/>
            <a:ext cx="4289778" cy="267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55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3829-0BA1-714F-733A-66ACB7FD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90" y="1783644"/>
            <a:ext cx="9448800" cy="745067"/>
          </a:xfrm>
        </p:spPr>
        <p:txBody>
          <a:bodyPr>
            <a:normAutofit fontScale="90000"/>
          </a:bodyPr>
          <a:lstStyle/>
          <a:p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تبادل اطلاعات مشاوره بیماران بصورت الکترونیک با حضور اعضاء کارگروه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6103DA-16F5-08BE-4D2A-E32239CA4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16" y="3138311"/>
            <a:ext cx="5014704" cy="3228622"/>
          </a:xfrm>
        </p:spPr>
      </p:pic>
    </p:spTree>
    <p:extLst>
      <p:ext uri="{BB962C8B-B14F-4D97-AF65-F5344CB8AC3E}">
        <p14:creationId xmlns:p14="http://schemas.microsoft.com/office/powerpoint/2010/main" val="165014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ACE7-CE64-8479-DB7E-7A319EE3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1478844"/>
            <a:ext cx="8173156" cy="1061156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جلسه با مدیر عامل و نماینده فنی شرکت توسعه دهنده در راستای اجرای دستورالعمل ها </a:t>
            </a:r>
            <a:r>
              <a:rPr lang="en-US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br>
              <a:rPr lang="fa-IR" sz="2000" b="1" dirty="0"/>
            </a:b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0A7A8A-7707-7A20-E994-B52F133AF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11" y="2720622"/>
            <a:ext cx="7612215" cy="3397956"/>
          </a:xfrm>
        </p:spPr>
      </p:pic>
    </p:spTree>
    <p:extLst>
      <p:ext uri="{BB962C8B-B14F-4D97-AF65-F5344CB8AC3E}">
        <p14:creationId xmlns:p14="http://schemas.microsoft.com/office/powerpoint/2010/main" val="222400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A0CA-8688-1539-9189-0A763FDB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44" y="2065867"/>
            <a:ext cx="9019823" cy="462844"/>
          </a:xfrm>
        </p:spPr>
        <p:txBody>
          <a:bodyPr>
            <a:normAutofit fontScale="90000"/>
          </a:bodyPr>
          <a:lstStyle/>
          <a:p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مانیتورینگ وضعیت تخت های اورژانس بیمارستانهای شهرستانهای تابعه استان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1B3200-1470-D3BD-5C4C-401B7DBA3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42" y="3429000"/>
            <a:ext cx="4754880" cy="2971799"/>
          </a:xfrm>
        </p:spPr>
      </p:pic>
    </p:spTree>
    <p:extLst>
      <p:ext uri="{BB962C8B-B14F-4D97-AF65-F5344CB8AC3E}">
        <p14:creationId xmlns:p14="http://schemas.microsoft.com/office/powerpoint/2010/main" val="76622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15CE-1042-5179-D9BA-50A9EC7A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5733" y="1682044"/>
            <a:ext cx="10160000" cy="1275644"/>
          </a:xfrm>
        </p:spPr>
        <p:txBody>
          <a:bodyPr>
            <a:normAutofit/>
          </a:bodyPr>
          <a:lstStyle/>
          <a:p>
            <a:pPr algn="r" rtl="1"/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برگزاری جلسه دموی فرم های پرونده الکترونیک پرستاری در بیمارستان دکتر حشمت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بررسی فرم های پرونده الکترونیک بخش نورولوژی بیمارستان پورسینا</a:t>
            </a:r>
            <a:endParaRPr lang="en-US" sz="24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08421D-1C91-EAD6-1B5F-72EA49D7F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3" y="3522133"/>
            <a:ext cx="4459110" cy="3002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73C26-27B6-7909-1BC7-223041D56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" y="3522132"/>
            <a:ext cx="4041422" cy="30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4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CF86-E765-F66A-FC84-FA07B4CA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62755"/>
            <a:ext cx="9810043" cy="1286933"/>
          </a:xfrm>
        </p:spPr>
        <p:txBody>
          <a:bodyPr>
            <a:normAutofit/>
          </a:bodyPr>
          <a:lstStyle/>
          <a:p>
            <a:pPr algn="r" rtl="1"/>
            <a:b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 ∙</a:t>
            </a: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تعیین تکلیف ابهامات مرتبط با کارانه پرستاری و مامائی در فرایند تریاژمامائی و واحد اعزام </a:t>
            </a:r>
            <a:b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∙ بررسی پیاده سازی تریاژ مامائی در نرم افزارهای </a:t>
            </a:r>
            <a:r>
              <a:rPr lang="en-US" sz="2400" b="1" dirty="0">
                <a:solidFill>
                  <a:schemeClr val="tx1"/>
                </a:solidFill>
                <a:cs typeface="B Nazanin" panose="00000400000000000000" pitchFamily="2" charset="-78"/>
              </a:rPr>
              <a:t>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D79DF8-773A-EF34-D68B-EA2F39E31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1" y="2968977"/>
            <a:ext cx="4651021" cy="3073047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92B0AF2-CB1C-B06B-B3FB-D4D8D3D9F4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9" y="2968976"/>
            <a:ext cx="4526843" cy="30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0FE3-6D6B-F00E-8106-9D7A1024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87" y="1704621"/>
            <a:ext cx="9623313" cy="643467"/>
          </a:xfrm>
        </p:spPr>
        <p:txBody>
          <a:bodyPr>
            <a:normAutofit fontScale="90000"/>
          </a:bodyPr>
          <a:lstStyle/>
          <a:p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برگزاری جلسه در راستای مشکلات رویت شده درکلاود سامانه دیجیتال تصاویر پزشکی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8B1EC-3D53-C1A3-5F55-CF13F7AB2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22" y="2980267"/>
            <a:ext cx="4831645" cy="3307644"/>
          </a:xfrm>
        </p:spPr>
      </p:pic>
    </p:spTree>
    <p:extLst>
      <p:ext uri="{BB962C8B-B14F-4D97-AF65-F5344CB8AC3E}">
        <p14:creationId xmlns:p14="http://schemas.microsoft.com/office/powerpoint/2010/main" val="314418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60A4-193A-6794-5361-9CB109DC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24000"/>
            <a:ext cx="9877778" cy="56444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700" b="1" dirty="0">
                <a:solidFill>
                  <a:schemeClr val="tx1"/>
                </a:solidFill>
                <a:cs typeface="B Nazanin" panose="00000400000000000000" pitchFamily="2" charset="-78"/>
              </a:rPr>
              <a:t>بازدید کارشناسان ستادی از بیمارستان شهید دکتر بهشتی آستارا در راستای راه اندازی مجدد نرم افزار پکس و مجازی سازی سرور </a:t>
            </a:r>
            <a:br>
              <a:rPr lang="fa-IR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96A55F-3DA7-5A8A-20D2-D9621C0A3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3" y="3104444"/>
            <a:ext cx="4730042" cy="32850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8D31A-4610-C324-70E4-FFF67BA7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90" y="3104442"/>
            <a:ext cx="4097866" cy="32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6325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1841</TotalTime>
  <Words>666</Words>
  <Application>Microsoft Office PowerPoint</Application>
  <PresentationFormat>Widescreen</PresentationFormat>
  <Paragraphs>28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 Nazanin</vt:lpstr>
      <vt:lpstr>IranNastaliq</vt:lpstr>
      <vt:lpstr>Trebuchet MS</vt:lpstr>
      <vt:lpstr>Wingdings 3</vt:lpstr>
      <vt:lpstr>Facet</vt:lpstr>
      <vt:lpstr>عملکرد مدیریت آمار و فناوری اطلاعات  </vt:lpstr>
      <vt:lpstr>دوره آموزشی مجازی آشنایی با کنسول مدیریتی آنتی ویروس  </vt:lpstr>
      <vt:lpstr>تبادل اطلاعات مشاوره بیماران بصورت الکترونیک با حضور اعضاء کارگروه  </vt:lpstr>
      <vt:lpstr>برگزاری جلسه با مدیر عامل و نماینده فنی شرکت توسعه دهنده در راستای اجرای دستورالعمل ها   </vt:lpstr>
      <vt:lpstr>مانیتورینگ وضعیت تخت های اورژانس بیمارستانهای شهرستانهای تابعه استان </vt:lpstr>
      <vt:lpstr>∙ برگزاری جلسه دموی فرم های پرونده الکترونیک پرستاری در بیمارستان دکتر حشمت ∙ بررسی فرم های پرونده الکترونیک بخش نورولوژی بیمارستان پورسینا</vt:lpstr>
      <vt:lpstr>  ∙تعیین تکلیف ابهامات مرتبط با کارانه پرستاری و مامائی در فرایند تریاژمامائی و واحد اعزام  ∙ بررسی پیاده سازی تریاژ مامائی در نرم افزارهای HIS</vt:lpstr>
      <vt:lpstr>برگزاری جلسه در راستای مشکلات رویت شده درکلاود سامانه دیجیتال تصاویر پزشکی  </vt:lpstr>
      <vt:lpstr>بازدید کارشناسان ستادی از بیمارستان شهید دکتر بهشتی آستارا در راستای راه اندازی مجدد نرم افزار پکس و مجازی سازی سرور  </vt:lpstr>
      <vt:lpstr>برگزاری جلسه رسیدگی الکترونیک به اسناد بیمه های پایه و بررسی مشکلات مطرح شده بیمارستان حشمت  </vt:lpstr>
      <vt:lpstr>∙ طراحی سامانه آموزش دانشگاه برای ثبت نام در کارگروه نیروی انسانی ∙ طراحی سامانه رضایت سنجی ایمنی و سلامت کارکنان بیمارستان دکتر پیروز  ∙ تعیین تکلیف درخواست های ثبت شده مواجهه با تأخیر در درگاه ملی مجوزهای کشور  </vt:lpstr>
      <vt:lpstr>برگزاری جلسه رسیدگی الکترونیک به اسناد بیمه سلامت با حضور ریاست دانشگاه </vt:lpstr>
      <vt:lpstr>برگزاری دوره آموزشی نوبت دهی الکترونیک در بستر وبینار  </vt:lpstr>
      <vt:lpstr>∙ بازبینی شناسنامه شاخص ها و اقلام آماری دانشگاه  ∙بازنگری فرمهای آماری معاونت درمان در واحد مدیریت آمار و فناوری اطلاعات  </vt:lpstr>
      <vt:lpstr>∙ پیگیری و کنترل مکاتبات حوزه آمار و فناوری اطلاعات  ∙ برنامه ریزی های لازم جهت ملاقات حضوری با مدیر آمار و فناوری اطلاعات  </vt:lpstr>
      <vt:lpstr>∙ امکان تبادل مکاتبات معاونت غذا و دارو با داروخانه ها و شرکت های دارویی در بستر امن   ∙امکان تبادل مکاتبات اداری در بستر امن فی ما بین دانشگاه و سازمان نظام پزشکی </vt:lpstr>
      <vt:lpstr>بازدید مدیر آمار و فناوری اطلاعات از بیمارستان دکتر پیروز با هدف اهمیت کامل فرایند ارجاع و پرونده الکترونیک سلامت  </vt:lpstr>
      <vt:lpstr>بازدید کارشناسان حوزه زیرساخت و نرم افزار از بیمارستان دکتر پیروز لاهیجان به منظور پایش وضعیت زیرساختی و حصول اطمینان از اجرای دستورالعمل های ابلاغی  </vt:lpstr>
      <vt:lpstr>∙  راه اندازی کیوسک الکترونیک در بیمارستانهای آموزشی درمانی   ∙ صدور مجوز سامانه تحلیل آزمون یگانه  ∙ تهیه بکاپ از سامانه دانش آموختگان جهت انتقال به سامانه سیداب </vt:lpstr>
      <vt:lpstr>تقدیر معاون تحقیقات و فناوری دانشگاه از پرسنل مدیریت آمار و فناوری اطلاعات در راستای همکاری در دوازدهمین کنگره کشوری سوختگی  </vt:lpstr>
      <vt:lpstr>∙ رفع مشکلات مرتبط با بستر ارتباطی آنتن مراکز پورسینا و شفا  ∙ رفع مشکلات مرتبط با سامانه نوبت دهی شامل افزایش منابع سخت افزاری Ram و CPU  ∙رفع مشکل بستر ارتباطی LAN داخلی مرکز 17 شهریور و بررسی دلایل قطعی در سامانه مانیتورینگ  </vt:lpstr>
      <vt:lpstr>∙ افزایش منابع سخت افزاری سرور مجازی سازی بیمارستان غدیر سیاهکل  ∙راه اندازی HOTSpot  بیمارستان حشمت  ∙ بازدید از بیمارستان شهداء رضوانشهر و رفع مشکل سرور موجود  </vt:lpstr>
      <vt:lpstr>∙ افزایش ده عدد TAPE و افزایش تعداد BACkUP های آفلاین ∙ جداسازیZone ،سرورHIS کلینیک شهداء سلامت  </vt:lpstr>
      <vt:lpstr>∙ بررسی وضعیت ارتباطی شبکه های بهداشت استان درخصوص تغییرات لینک ارتباطی از شمس به B-RAS یا فیبر و افزودن بستر ارتباطی جدید به لیست سامانه مانیتورینگ جهت پایش وضعیت ارتباطات شبکه  ∙ اعمال تنظیمات لازم برای ارسال پیامک مانیتورینگ سرورهای بیمارستانها به مسئولین فناوری اطلاعات  ∙ پیگیری نصب آنتی ویروس قوی بر روی سرورهای مهم بیمارستانها   </vt:lpstr>
      <vt:lpstr>∙ مسدود سازی دسترسی های غیر مجاز درکنسول آنتی ویروس جهت الزام به دسته بندی کلاینت ها  ∙رفع مشکلات مرتبط با کنسول آنتی ویروس بیمارستان رازی ∙ بازآرایی صفوف و TASK های BACKUP آنلاین و آفلاین ∙ افزایش تعداد کارتریج های TApe جهت BACKUP آفلاین  ∙  مانوربازیابی اطلاعات سرور یکی از سرورهای دیتاسنتر </vt:lpstr>
      <vt:lpstr>نشست تخصصی، آموزشی کارشناسان فناوری اطلاعات مراکز تابعه استان </vt:lpstr>
      <vt:lpstr>∙ طراحی سامانه رجیستری مسمومیت با قرص برنج ∙ طراحی سامانه رجیستری سندروم شوگرن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عملکرد مدیریت آمار و فناوری اطلاعات  </dc:title>
  <dc:creator>فرشته آزادفر</dc:creator>
  <cp:lastModifiedBy>فرشته آزادفر</cp:lastModifiedBy>
  <cp:revision>182</cp:revision>
  <dcterms:created xsi:type="dcterms:W3CDTF">2024-09-28T04:10:50Z</dcterms:created>
  <dcterms:modified xsi:type="dcterms:W3CDTF">2024-10-16T06:24:50Z</dcterms:modified>
</cp:coreProperties>
</file>